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7" d="100"/>
          <a:sy n="77" d="100"/>
        </p:scale>
        <p:origin x="-30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00532-8663-467A-9570-10D5512D9392}" type="datetimeFigureOut">
              <a:rPr lang="en-US" smtClean="0"/>
              <a:pPr/>
              <a:t>6/24/2015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8B009-C44E-45D9-87DC-6E101BD0E6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00532-8663-467A-9570-10D5512D9392}" type="datetimeFigureOut">
              <a:rPr lang="en-US" smtClean="0"/>
              <a:pPr/>
              <a:t>6/24/2015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8B009-C44E-45D9-87DC-6E101BD0E6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00532-8663-467A-9570-10D5512D9392}" type="datetimeFigureOut">
              <a:rPr lang="en-US" smtClean="0"/>
              <a:pPr/>
              <a:t>6/24/2015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8B009-C44E-45D9-87DC-6E101BD0E6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00532-8663-467A-9570-10D5512D9392}" type="datetimeFigureOut">
              <a:rPr lang="en-US" smtClean="0"/>
              <a:pPr/>
              <a:t>6/24/2015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8B009-C44E-45D9-87DC-6E101BD0E6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00532-8663-467A-9570-10D5512D9392}" type="datetimeFigureOut">
              <a:rPr lang="en-US" smtClean="0"/>
              <a:pPr/>
              <a:t>6/24/2015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8B009-C44E-45D9-87DC-6E101BD0E6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00532-8663-467A-9570-10D5512D9392}" type="datetimeFigureOut">
              <a:rPr lang="en-US" smtClean="0"/>
              <a:pPr/>
              <a:t>6/24/2015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8B009-C44E-45D9-87DC-6E101BD0E6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00532-8663-467A-9570-10D5512D9392}" type="datetimeFigureOut">
              <a:rPr lang="en-US" smtClean="0"/>
              <a:pPr/>
              <a:t>6/24/2015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8B009-C44E-45D9-87DC-6E101BD0E6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00532-8663-467A-9570-10D5512D9392}" type="datetimeFigureOut">
              <a:rPr lang="en-US" smtClean="0"/>
              <a:pPr/>
              <a:t>6/24/2015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8B009-C44E-45D9-87DC-6E101BD0E6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00532-8663-467A-9570-10D5512D9392}" type="datetimeFigureOut">
              <a:rPr lang="en-US" smtClean="0"/>
              <a:pPr/>
              <a:t>6/24/2015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8B009-C44E-45D9-87DC-6E101BD0E6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00532-8663-467A-9570-10D5512D9392}" type="datetimeFigureOut">
              <a:rPr lang="en-US" smtClean="0"/>
              <a:pPr/>
              <a:t>6/24/2015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8B009-C44E-45D9-87DC-6E101BD0E6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00532-8663-467A-9570-10D5512D9392}" type="datetimeFigureOut">
              <a:rPr lang="en-US" smtClean="0"/>
              <a:pPr/>
              <a:t>6/24/2015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8B009-C44E-45D9-87DC-6E101BD0E6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700532-8663-467A-9570-10D5512D9392}" type="datetimeFigureOut">
              <a:rPr lang="en-US" smtClean="0"/>
              <a:pPr/>
              <a:t>6/24/2015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C8B009-C44E-45D9-87DC-6E101BD0E6F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IMG_056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1000" y="609600"/>
            <a:ext cx="3638550" cy="56388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096265" y="5087201"/>
            <a:ext cx="48006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Cao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Hồng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Thắm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1985</a:t>
            </a:r>
          </a:p>
          <a:p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chuyên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Nơi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CĐ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Khoa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luận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410200" y="381000"/>
            <a:ext cx="2667000" cy="838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Con </a:t>
            </a:r>
            <a:r>
              <a:rPr lang="en-US" dirty="0" err="1" smtClean="0"/>
              <a:t>mắt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5410200" y="1219200"/>
            <a:ext cx="2667000" cy="838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Cái</a:t>
            </a:r>
            <a:r>
              <a:rPr lang="en-US" dirty="0" smtClean="0"/>
              <a:t> </a:t>
            </a:r>
            <a:r>
              <a:rPr lang="en-US" dirty="0" err="1" smtClean="0"/>
              <a:t>miệng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5410200" y="2057400"/>
            <a:ext cx="2667000" cy="838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Cái</a:t>
            </a:r>
            <a:r>
              <a:rPr lang="en-US" dirty="0" smtClean="0"/>
              <a:t> </a:t>
            </a:r>
            <a:r>
              <a:rPr lang="en-US" dirty="0" err="1" smtClean="0"/>
              <a:t>áo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5412259" y="2895600"/>
            <a:ext cx="2667000" cy="838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dirty="0" err="1" smtClean="0"/>
              <a:t>Cái</a:t>
            </a:r>
            <a:r>
              <a:rPr lang="en-US" dirty="0" smtClean="0"/>
              <a:t> </a:t>
            </a:r>
            <a:r>
              <a:rPr lang="en-US" dirty="0" err="1" smtClean="0"/>
              <a:t>trán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5412259" y="3733800"/>
            <a:ext cx="2667000" cy="838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dirty="0" err="1" smtClean="0"/>
              <a:t>Cái</a:t>
            </a:r>
            <a:r>
              <a:rPr lang="en-US" dirty="0" smtClean="0"/>
              <a:t> </a:t>
            </a:r>
            <a:r>
              <a:rPr lang="en-US" dirty="0" err="1" smtClean="0"/>
              <a:t>mũi</a:t>
            </a:r>
            <a:endParaRPr lang="en-US" dirty="0"/>
          </a:p>
        </p:txBody>
      </p:sp>
      <p:sp>
        <p:nvSpPr>
          <p:cNvPr id="3" name="Oval 2"/>
          <p:cNvSpPr/>
          <p:nvPr/>
        </p:nvSpPr>
        <p:spPr>
          <a:xfrm>
            <a:off x="1607151" y="2286000"/>
            <a:ext cx="1219200" cy="412922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2008037" y="3200399"/>
            <a:ext cx="384475" cy="304801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838200" y="4572000"/>
            <a:ext cx="2895600" cy="1143000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1607151" y="1828800"/>
            <a:ext cx="1209674" cy="533400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1607150" y="2819400"/>
            <a:ext cx="1209675" cy="304800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xit" presetSubtype="2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7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2" grpId="0" animBg="1"/>
      <p:bldP spid="2" grpId="1" animBg="1"/>
      <p:bldP spid="6" grpId="0" animBg="1"/>
      <p:bldP spid="6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50</Words>
  <Application>Microsoft Office PowerPoint</Application>
  <PresentationFormat>On-screen Show (4:3)</PresentationFormat>
  <Paragraphs>9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ACER</dc:creator>
  <cp:lastModifiedBy>ACER</cp:lastModifiedBy>
  <cp:revision>5</cp:revision>
  <dcterms:created xsi:type="dcterms:W3CDTF">2015-06-11T12:24:39Z</dcterms:created>
  <dcterms:modified xsi:type="dcterms:W3CDTF">2015-06-24T00:33:23Z</dcterms:modified>
</cp:coreProperties>
</file>